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Pacifico"/>
      <p:regular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6B99FE6-3194-450B-8700-C37060470ADF}">
  <a:tblStyle styleId="{46B99FE6-3194-450B-8700-C37060470A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Pacific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e8907c4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e8907c4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dedd825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dedd825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edd8253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edd8253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b35165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b35165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e8907c400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e8907c40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edd8253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edd8253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dedd8253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dedd8253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fcb3516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fcb3516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dedd8253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dedd8253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dedd8253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dedd8253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e8907c40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e8907c40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2"/>
                </a:solidFill>
              </a:rPr>
              <a:t>IN Scope</a:t>
            </a:r>
            <a:endParaRPr b="1" sz="1800" u="sng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Simple interface (Bigger Fonts), Easier Navigation (Navigation Bar) and Autofill Password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Messaging + Content Posting and Commenting features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Onboardingscreen app tutorial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News 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Broadcasting of Events (Based on similar interests)</a:t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2"/>
                </a:solidFill>
              </a:rPr>
              <a:t>Out Scope</a:t>
            </a:r>
            <a:endParaRPr b="1" sz="1800" u="sng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Voice Help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Friend Suggestion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Ban system + Status feature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Reminder (Notifications)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Language Change (Flexibility)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e8907c40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e8907c40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e8907c40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e8907c40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dedd82187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dedd82187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dedd82187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dedd82187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e815a6f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e815a6f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edd82187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edd8218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dedd825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dedd825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771250" y="2999325"/>
            <a:ext cx="39084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omfortaa"/>
                <a:ea typeface="Comfortaa"/>
                <a:cs typeface="Comfortaa"/>
                <a:sym typeface="Comfortaa"/>
              </a:rPr>
              <a:t>-Share your stories, connect your lives</a:t>
            </a:r>
            <a:endParaRPr i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612125" y="1718225"/>
            <a:ext cx="46902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Comfortaa"/>
                <a:ea typeface="Comfortaa"/>
                <a:cs typeface="Comfortaa"/>
                <a:sym typeface="Comfortaa"/>
              </a:rPr>
              <a:t>Ol’ Friends</a:t>
            </a:r>
            <a:endParaRPr sz="6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00" y="677150"/>
            <a:ext cx="2291525" cy="37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334" y="152525"/>
            <a:ext cx="2740265" cy="483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25" y="239225"/>
            <a:ext cx="2740275" cy="47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3454425" y="2060075"/>
            <a:ext cx="2073600" cy="6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2119200" y="1659175"/>
            <a:ext cx="5096400" cy="20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Comfortaa"/>
                <a:ea typeface="Comfortaa"/>
                <a:cs typeface="Comfortaa"/>
                <a:sym typeface="Comfortaa"/>
              </a:rPr>
              <a:t>Yu Chyi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3285350" y="3417000"/>
            <a:ext cx="31239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4093925" y="3417000"/>
            <a:ext cx="110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Research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425" y="131575"/>
            <a:ext cx="6011475" cy="47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other similar apps</a:t>
            </a:r>
            <a:endParaRPr/>
          </a:p>
        </p:txBody>
      </p:sp>
      <p:graphicFrame>
        <p:nvGraphicFramePr>
          <p:cNvPr id="140" name="Google Shape;140;p25"/>
          <p:cNvGraphicFramePr/>
          <p:nvPr/>
        </p:nvGraphicFramePr>
        <p:xfrm>
          <a:off x="718350" y="183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{46B99FE6-3194-450B-8700-C37060470ADF}</a:tableStyleId>
              </a:tblPr>
              <a:tblGrid>
                <a:gridCol w="1011750"/>
                <a:gridCol w="1011750"/>
                <a:gridCol w="1011750"/>
                <a:gridCol w="1011750"/>
                <a:gridCol w="1011750"/>
                <a:gridCol w="1011750"/>
                <a:gridCol w="11461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Friend      search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Posting content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Message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News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Setting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Facebook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Stitch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(web)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Instagram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Ol’Friends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1045650" y="1167225"/>
            <a:ext cx="70527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Comfortaa"/>
                <a:ea typeface="Comfortaa"/>
                <a:cs typeface="Comfortaa"/>
                <a:sym typeface="Comfortaa"/>
              </a:rPr>
              <a:t>Why news          feature?</a:t>
            </a:r>
            <a:r>
              <a:rPr lang="en" sz="60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334950" y="639675"/>
            <a:ext cx="8474100" cy="3612600"/>
          </a:xfrm>
          <a:prstGeom prst="bracePair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625" y="1072350"/>
            <a:ext cx="4493325" cy="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6" y="2170288"/>
            <a:ext cx="4070400" cy="8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3654" y="1589275"/>
            <a:ext cx="4543725" cy="22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197825" y="1447250"/>
            <a:ext cx="24990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surveyee:</a:t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1533675" y="313625"/>
            <a:ext cx="6553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According to interview done by NLB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75" y="27537"/>
            <a:ext cx="7632674" cy="50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399825" y="994250"/>
            <a:ext cx="70527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Comfortaa"/>
                <a:ea typeface="Comfortaa"/>
                <a:cs typeface="Comfortaa"/>
                <a:sym typeface="Comfortaa"/>
              </a:rPr>
              <a:t>Got positive feedback on news feature</a:t>
            </a:r>
            <a:endParaRPr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129500" y="861650"/>
            <a:ext cx="8474100" cy="3612600"/>
          </a:xfrm>
          <a:prstGeom prst="bracePair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141150" y="1587900"/>
            <a:ext cx="88617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Comfortaa"/>
                <a:ea typeface="Comfortaa"/>
                <a:cs typeface="Comfortaa"/>
                <a:sym typeface="Comfortaa"/>
              </a:rPr>
              <a:t>Programmers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021650" y="0"/>
            <a:ext cx="36030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b="1" lang="en" sz="3600" u="sng">
                <a:latin typeface="Comfortaa"/>
                <a:ea typeface="Comfortaa"/>
                <a:cs typeface="Comfortaa"/>
                <a:sym typeface="Comfortaa"/>
              </a:rPr>
              <a:t>NOT</a:t>
            </a:r>
            <a:r>
              <a:rPr lang="en" sz="3600">
                <a:latin typeface="Comfortaa"/>
                <a:ea typeface="Comfortaa"/>
                <a:cs typeface="Comfortaa"/>
                <a:sym typeface="Comfortaa"/>
              </a:rPr>
              <a:t> list</a:t>
            </a:r>
            <a:r>
              <a:rPr lang="en">
                <a:latin typeface="Pacifico"/>
                <a:ea typeface="Pacifico"/>
                <a:cs typeface="Pacifico"/>
                <a:sym typeface="Pacifico"/>
              </a:rPr>
              <a:t>	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952800"/>
            <a:ext cx="87057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4572000" y="952800"/>
            <a:ext cx="0" cy="394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 txBox="1"/>
          <p:nvPr/>
        </p:nvSpPr>
        <p:spPr>
          <a:xfrm>
            <a:off x="311700" y="370025"/>
            <a:ext cx="3970200" cy="4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Comfortaa"/>
                <a:ea typeface="Comfortaa"/>
                <a:cs typeface="Comfortaa"/>
                <a:sym typeface="Comfortaa"/>
              </a:rPr>
              <a:t>IN Scope</a:t>
            </a:r>
            <a:endParaRPr b="1" sz="2400" u="sng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Login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Messaging - allows user to message their friends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Content Posting - allows user to post things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Commenting features - allows user to comment on friend’s post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Simple interface (Bigger Fonts), Easier Navigation (Navigation Bar) and Autofill Email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News - allows user to view latest news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Help feature - user is able to view help on how to use the app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Language Change (Flexibility)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029525" y="875100"/>
            <a:ext cx="38643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Comfortaa"/>
                <a:ea typeface="Comfortaa"/>
                <a:cs typeface="Comfortaa"/>
                <a:sym typeface="Comfortaa"/>
              </a:rPr>
              <a:t>OUT Scope</a:t>
            </a:r>
            <a:endParaRPr b="1" sz="2400" u="sng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Voice Help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Friend Suggestion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Ban system + Status feature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Reminder (Notifications)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Broadcasting of Events (Based on similar interests)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877275" y="564025"/>
            <a:ext cx="5667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Comfortaa"/>
                <a:ea typeface="Comfortaa"/>
                <a:cs typeface="Comfortaa"/>
                <a:sym typeface="Comfortaa"/>
              </a:rPr>
              <a:t>Improvements made since Sprint 1</a:t>
            </a:r>
            <a:endParaRPr sz="2400" u="sng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530950" y="1195225"/>
            <a:ext cx="6191100" cy="341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Help Feature has been implemented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News Feature has been implemented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Bilingual (Chinese &amp; English) Feature has been implemented.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Improvement of UI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Profile picture has been implemented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Comment and Like posts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5"/>
          <p:cNvSpPr/>
          <p:nvPr/>
        </p:nvSpPr>
        <p:spPr>
          <a:xfrm rot="-1879981">
            <a:off x="7130983" y="4316586"/>
            <a:ext cx="886134" cy="375743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 rot="-1879981">
            <a:off x="1025233" y="1017611"/>
            <a:ext cx="886134" cy="375743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363550" y="167325"/>
            <a:ext cx="3177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3401550" y="1338825"/>
            <a:ext cx="2340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Comfortaa"/>
                <a:ea typeface="Comfortaa"/>
                <a:cs typeface="Comfortaa"/>
                <a:sym typeface="Comfortaa"/>
              </a:rPr>
              <a:t>Rai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485550" y="2916825"/>
            <a:ext cx="2172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Design and Research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50" y="337325"/>
            <a:ext cx="2500150" cy="44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875" y="381050"/>
            <a:ext cx="2500151" cy="447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200" y="381050"/>
            <a:ext cx="2615950" cy="44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045650" y="903650"/>
            <a:ext cx="70527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Comfortaa"/>
                <a:ea typeface="Comfortaa"/>
                <a:cs typeface="Comfortaa"/>
                <a:sym typeface="Comfortaa"/>
              </a:rPr>
              <a:t>How to make the app </a:t>
            </a:r>
            <a:r>
              <a:rPr lang="en" sz="6000">
                <a:latin typeface="Comfortaa"/>
                <a:ea typeface="Comfortaa"/>
                <a:cs typeface="Comfortaa"/>
                <a:sym typeface="Comfortaa"/>
              </a:rPr>
              <a:t>elder</a:t>
            </a:r>
            <a:r>
              <a:rPr lang="en" sz="6000">
                <a:latin typeface="Comfortaa"/>
                <a:ea typeface="Comfortaa"/>
                <a:cs typeface="Comfortaa"/>
                <a:sym typeface="Comfortaa"/>
              </a:rPr>
              <a:t> friendly? </a:t>
            </a:r>
            <a:endParaRPr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334950" y="765450"/>
            <a:ext cx="8474100" cy="3612600"/>
          </a:xfrm>
          <a:prstGeom prst="bracePair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75" y="465150"/>
            <a:ext cx="3159899" cy="421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050" y="419550"/>
            <a:ext cx="3228301" cy="43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483475" y="752375"/>
            <a:ext cx="25326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06666"/>
                </a:solidFill>
                <a:latin typeface="Comfortaa"/>
                <a:ea typeface="Comfortaa"/>
                <a:cs typeface="Comfortaa"/>
                <a:sym typeface="Comfortaa"/>
              </a:rPr>
              <a:t>Colour</a:t>
            </a:r>
            <a:endParaRPr sz="4800">
              <a:solidFill>
                <a:srgbClr val="E0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016075" y="1750425"/>
            <a:ext cx="1952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"/>
                <a:ea typeface="Roboto"/>
                <a:cs typeface="Roboto"/>
                <a:sym typeface="Roboto"/>
              </a:rPr>
              <a:t>Font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5426200" y="2625575"/>
            <a:ext cx="32853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fortaa"/>
                <a:ea typeface="Comfortaa"/>
                <a:cs typeface="Comfortaa"/>
                <a:sym typeface="Comfortaa"/>
              </a:rPr>
              <a:t>Navigation and 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fortaa"/>
                <a:ea typeface="Comfortaa"/>
                <a:cs typeface="Comfortaa"/>
                <a:sym typeface="Comfortaa"/>
              </a:rPr>
              <a:t>Layout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25" y="273691"/>
            <a:ext cx="2540550" cy="443170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/>
          <p:nvPr/>
        </p:nvSpPr>
        <p:spPr>
          <a:xfrm>
            <a:off x="3454425" y="2060075"/>
            <a:ext cx="2073600" cy="6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975" y="221025"/>
            <a:ext cx="2615950" cy="453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